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1"/>
    <p:restoredTop sz="94694"/>
  </p:normalViewPr>
  <p:slideViewPr>
    <p:cSldViewPr>
      <p:cViewPr varScale="1">
        <p:scale>
          <a:sx n="84" d="100"/>
          <a:sy n="84" d="100"/>
        </p:scale>
        <p:origin x="30" y="4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9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63033F-C9F6-48A0-837F-0E7A136A356A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9DDE2-F0C5-43F8-845F-EFA1F1BA420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391E4C-F8F1-4EED-AACD-ADADCA0E4A60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729801-ECEE-4C1F-94D4-0FAFD5BA24F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42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BE207-E7A8-436F-9D67-11831F1A57E4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9F64A5-D2AE-43FD-85D2-2904964D2FF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6AA37-77D2-4F9B-8160-76138C8D9EA1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1A0D83-220A-4538-8F11-90AAC2B47D3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C5D24E-2F48-44E1-B183-BBCCD169D6B0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63CD9E-44D8-4DF9-A1BE-EAAC04BD36AD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4"/>
            <a:ext cx="4038600" cy="452596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7AA58-B486-40F3-A90A-22E208169FD5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D2920B-DEAB-42D4-90D9-48249D23669F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6709A-F8BC-4913-B013-081AE53CDDD7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8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149B8E-60E2-4C09-8789-7F12BDC2F63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517124-C85F-4FC7-B076-2B38F2EB8097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F2982D-A2B1-48BC-9333-5F815792C43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90B6B-2434-40BD-B28D-FE6E1389E975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12C543-ACB3-4261-A320-AB0A4425AC4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4"/>
            <a:ext cx="5111750" cy="5853113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2" y="1435103"/>
            <a:ext cx="3008313" cy="4691063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92557-DB12-4188-A4D1-45CC01D7D2D9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D1D14D-00E8-41D5-91A9-B9FCA1DD05AC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90B227-DFEA-404B-B22E-B17F41366FDC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0E157-AACB-4323-8237-A417040D4D32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4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7C228299-E974-4FE5-924C-7387D9E3F99A}" type="datetimeFigureOut">
              <a:rPr lang="ja-JP" altLang="en-US"/>
              <a:pPr>
                <a:defRPr/>
              </a:pPr>
              <a:t>2022/7/29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9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17B4E4B0-DACC-413D-BB8A-870731D368A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3429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6858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0287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371600" algn="ctr" rtl="0" fontAlgn="base">
        <a:spcBef>
          <a:spcPct val="0"/>
        </a:spcBef>
        <a:spcAft>
          <a:spcPct val="0"/>
        </a:spcAft>
        <a:defRPr kumimoji="1" sz="33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257175" indent="-257175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57213" indent="-214313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  <a:alpha val="49981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タイトル 1"/>
          <p:cNvSpPr>
            <a:spLocks noGrp="1"/>
          </p:cNvSpPr>
          <p:nvPr>
            <p:ph type="ctrTitle"/>
          </p:nvPr>
        </p:nvSpPr>
        <p:spPr>
          <a:xfrm>
            <a:off x="1657350" y="485921"/>
            <a:ext cx="5866978" cy="1430911"/>
          </a:xfrm>
          <a:ln w="12700">
            <a:solidFill>
              <a:schemeClr val="tx1"/>
            </a:solidFill>
          </a:ln>
        </p:spPr>
        <p:txBody>
          <a:bodyPr/>
          <a:lstStyle/>
          <a:p>
            <a:pPr eaLnBrk="1" hangingPunct="1"/>
            <a:r>
              <a:rPr kumimoji="0" lang="ja-JP" altLang="en-US" sz="3000" b="1">
                <a:latin typeface="+mj-ea"/>
              </a:rPr>
              <a:t>日本性差医学・医療学会学術集会</a:t>
            </a:r>
            <a:br>
              <a:rPr kumimoji="0" lang="en-US" altLang="ja-JP" sz="3000" b="1" dirty="0">
                <a:latin typeface="+mj-ea"/>
              </a:rPr>
            </a:br>
            <a:r>
              <a:rPr kumimoji="0" lang="ja-JP" altLang="en-US" sz="3000" b="1" dirty="0">
                <a:latin typeface="+mj-ea"/>
              </a:rPr>
              <a:t>ＣＯ Ｉ</a:t>
            </a:r>
            <a:r>
              <a:rPr kumimoji="0" lang="ja-JP" altLang="en-US" sz="2400" b="1" dirty="0">
                <a:latin typeface="+mj-ea"/>
              </a:rPr>
              <a:t>（利益相反） </a:t>
            </a:r>
            <a:r>
              <a:rPr kumimoji="0" lang="ja-JP" altLang="en-US" sz="3000" b="1" dirty="0">
                <a:latin typeface="+mj-ea"/>
              </a:rPr>
              <a:t>開示</a:t>
            </a:r>
            <a:br>
              <a:rPr kumimoji="0" lang="en-US" altLang="ja-JP" sz="3000" b="1" i="1" dirty="0">
                <a:latin typeface="+mj-ea"/>
              </a:rPr>
            </a:br>
            <a:r>
              <a:rPr kumimoji="0" lang="ja-JP" altLang="en-US" sz="2700" b="1" dirty="0">
                <a:latin typeface="+mj-ea"/>
              </a:rPr>
              <a:t>筆頭発表者名：　○○　○○</a:t>
            </a:r>
            <a:endParaRPr lang="ja-JP" altLang="en-US" sz="2700" dirty="0">
              <a:latin typeface="+mj-ea"/>
            </a:endParaRPr>
          </a:p>
        </p:txBody>
      </p:sp>
      <p:sp>
        <p:nvSpPr>
          <p:cNvPr id="14338" name="サブタイトル 2"/>
          <p:cNvSpPr>
            <a:spLocks noGrp="1"/>
          </p:cNvSpPr>
          <p:nvPr>
            <p:ph type="subTitle" idx="1"/>
          </p:nvPr>
        </p:nvSpPr>
        <p:spPr>
          <a:xfrm>
            <a:off x="197514" y="2026042"/>
            <a:ext cx="8748972" cy="3960441"/>
          </a:xfrm>
          <a:ln w="12700">
            <a:solidFill>
              <a:schemeClr val="tx1"/>
            </a:solidFill>
          </a:ln>
        </p:spPr>
        <p:txBody>
          <a:bodyPr anchor="ctr"/>
          <a:lstStyle/>
          <a:p>
            <a:pPr algn="l" eaLnBrk="1" hangingPunct="1"/>
            <a:r>
              <a:rPr kumimoji="0" lang="ja-JP" altLang="en-US" sz="1800" b="1" dirty="0">
                <a:solidFill>
                  <a:schemeClr val="tx1"/>
                </a:solidFill>
                <a:latin typeface="ＭＳ Ｐゴシック" charset="-128"/>
              </a:rPr>
              <a:t>演題発表に関連し、発表者全員を対象とした開示すべき</a:t>
            </a:r>
            <a:r>
              <a:rPr kumimoji="0" lang="en-US" altLang="ja-JP" sz="1800" b="1" dirty="0">
                <a:solidFill>
                  <a:schemeClr val="tx1"/>
                </a:solidFill>
                <a:latin typeface="ＭＳ Ｐゴシック" charset="-128"/>
              </a:rPr>
              <a:t>CO I </a:t>
            </a:r>
            <a:r>
              <a:rPr kumimoji="0" lang="ja-JP" altLang="en-US" sz="1800" b="1" dirty="0">
                <a:solidFill>
                  <a:schemeClr val="tx1"/>
                </a:solidFill>
                <a:latin typeface="ＭＳ Ｐゴシック" charset="-128"/>
              </a:rPr>
              <a:t>関係にある企業などとして、</a:t>
            </a:r>
            <a:endParaRPr kumimoji="0" lang="en-US" altLang="ja-JP" sz="1800" b="1" dirty="0">
              <a:solidFill>
                <a:schemeClr val="tx1"/>
              </a:solidFill>
              <a:latin typeface="ＭＳ Ｐゴシック" charset="-128"/>
            </a:endParaRPr>
          </a:p>
          <a:p>
            <a:pPr algn="l" eaLnBrk="1" hangingPunct="1"/>
            <a:r>
              <a:rPr kumimoji="0" lang="ja-JP" altLang="en-US" sz="2100" b="1" dirty="0">
                <a:solidFill>
                  <a:schemeClr val="tx1"/>
                </a:solidFill>
                <a:latin typeface="Arial" charset="0"/>
              </a:rPr>
              <a:t>　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  ① 顧問：　　　　　　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② 株保有・利益：　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③ 特許使用料：　　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④ 講演料：　　　　　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⑤ 原稿料：　　　　　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⑥ 受託研究・共同研究費：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⑦ 奨学寄付金：　 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企業名○○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⑧ 寄付講座所属：　　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⑨ 試薬・機器・役務等の供与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:       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あり（企業名○○）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  <a:p>
            <a:pPr algn="l" eaLnBrk="1" hangingPunct="1"/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　　⑩ 特別な便益の提供：　　　　</a:t>
            </a:r>
            <a:r>
              <a:rPr kumimoji="0" lang="en-US" altLang="ja-JP" sz="1725" b="1" dirty="0">
                <a:solidFill>
                  <a:schemeClr val="tx1"/>
                </a:solidFill>
                <a:latin typeface="Arial" charset="0"/>
              </a:rPr>
              <a:t>	</a:t>
            </a:r>
            <a:r>
              <a:rPr kumimoji="0" lang="ja-JP" altLang="en-US" sz="1725" b="1" dirty="0">
                <a:solidFill>
                  <a:schemeClr val="tx1"/>
                </a:solidFill>
                <a:latin typeface="Arial" charset="0"/>
              </a:rPr>
              <a:t>なし</a:t>
            </a:r>
            <a:endParaRPr kumimoji="0" lang="en-US" altLang="ja-JP" sz="1725" b="1" dirty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4339" name="テキスト ボックス 3"/>
          <p:cNvSpPr txBox="1">
            <a:spLocks noChangeArrowheads="1"/>
          </p:cNvSpPr>
          <p:nvPr/>
        </p:nvSpPr>
        <p:spPr bwMode="auto">
          <a:xfrm>
            <a:off x="107758" y="58783"/>
            <a:ext cx="9036496" cy="34624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kumimoji="0" lang="ja-JP" altLang="en-US" sz="1650" b="1" dirty="0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様式１－</a:t>
            </a:r>
            <a:r>
              <a:rPr kumimoji="0" lang="en-US" altLang="ja-JP" sz="1650" b="1" dirty="0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B</a:t>
            </a:r>
            <a:r>
              <a:rPr kumimoji="0" lang="ja-JP" altLang="en-US" sz="1650" b="1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　学術集会口頭</a:t>
            </a:r>
            <a:r>
              <a:rPr kumimoji="0" lang="ja-JP" altLang="en-US" sz="1650" b="1" dirty="0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発表時、申告す</a:t>
            </a:r>
            <a:r>
              <a:rPr kumimoji="0" lang="ja-JP" altLang="en-US" sz="1650" b="1">
                <a:solidFill>
                  <a:schemeClr val="bg1">
                    <a:lumMod val="50000"/>
                  </a:schemeClr>
                </a:solidFill>
                <a:latin typeface="ＭＳ Ｐゴシック" charset="-128"/>
              </a:rPr>
              <a:t>べきＣＯＩがある場合（この行は消して、ご使用ください）</a:t>
            </a:r>
            <a:endParaRPr lang="ja-JP" altLang="en-US" sz="1650" dirty="0">
              <a:solidFill>
                <a:schemeClr val="bg1">
                  <a:lumMod val="50000"/>
                </a:schemeClr>
              </a:solidFill>
              <a:latin typeface="ＭＳ Ｐゴシック" charset="-128"/>
            </a:endParaRPr>
          </a:p>
        </p:txBody>
      </p:sp>
      <p:sp>
        <p:nvSpPr>
          <p:cNvPr id="14341" name="Text Box 6"/>
          <p:cNvSpPr txBox="1">
            <a:spLocks noChangeArrowheads="1"/>
          </p:cNvSpPr>
          <p:nvPr/>
        </p:nvSpPr>
        <p:spPr bwMode="auto">
          <a:xfrm>
            <a:off x="6444208" y="6220701"/>
            <a:ext cx="399644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ja-JP" altLang="en-US"/>
              <a:t>日本性差医学・医療学会</a:t>
            </a:r>
          </a:p>
        </p:txBody>
      </p:sp>
      <p:pic>
        <p:nvPicPr>
          <p:cNvPr id="8" name="図 7">
            <a:extLst>
              <a:ext uri="{FF2B5EF4-FFF2-40B4-BE49-F238E27FC236}">
                <a16:creationId xmlns:a16="http://schemas.microsoft.com/office/drawing/2014/main" id="{EF6D6CB9-903E-6559-1B73-F3A49CAE4D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08978" y="6095693"/>
            <a:ext cx="635230" cy="6193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259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​​テーマ</vt:lpstr>
      <vt:lpstr>日本性差医学・医療学会学術集会 ＣＯ Ｉ（利益相反） 開示 筆頭発表者名：　○○　○○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日本臨床検査医学会 ＣＯ Ｉ 開示 筆頭発表者名：　○○　○○</dc:title>
  <dc:creator>Naotake Satoh</dc:creator>
  <cp:lastModifiedBy>DBF</cp:lastModifiedBy>
  <cp:revision>22</cp:revision>
  <dcterms:created xsi:type="dcterms:W3CDTF">2012-08-22T19:13:55Z</dcterms:created>
  <dcterms:modified xsi:type="dcterms:W3CDTF">2022-07-29T06:31:19Z</dcterms:modified>
</cp:coreProperties>
</file>